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1"/>
  </p:notesMasterIdLst>
  <p:sldIdLst>
    <p:sldId id="463" r:id="rId3"/>
    <p:sldId id="474" r:id="rId4"/>
    <p:sldId id="478" r:id="rId5"/>
    <p:sldId id="424" r:id="rId6"/>
    <p:sldId id="484" r:id="rId7"/>
    <p:sldId id="479" r:id="rId8"/>
    <p:sldId id="483" r:id="rId9"/>
    <p:sldId id="482" r:id="rId10"/>
    <p:sldId id="425" r:id="rId11"/>
    <p:sldId id="480" r:id="rId12"/>
    <p:sldId id="451" r:id="rId13"/>
    <p:sldId id="427" r:id="rId14"/>
    <p:sldId id="490" r:id="rId15"/>
    <p:sldId id="481" r:id="rId16"/>
    <p:sldId id="416" r:id="rId17"/>
    <p:sldId id="488" r:id="rId18"/>
    <p:sldId id="477" r:id="rId19"/>
    <p:sldId id="4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109" dt="2024-05-15T06:20:49.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p:restoredTop sz="74762"/>
  </p:normalViewPr>
  <p:slideViewPr>
    <p:cSldViewPr snapToGrid="0">
      <p:cViewPr varScale="1">
        <p:scale>
          <a:sx n="104" d="100"/>
          <a:sy n="104" d="100"/>
        </p:scale>
        <p:origin x="20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15T06:30:01.694" v="1242" actId="1076"/>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modNotesTx">
        <pc:chgData name="Giorgia Mori" userId="b9c2535d-2405-4de5-bcab-314c50006d75" providerId="ADAL" clId="{0BB5CB11-60D8-F244-9AA1-5B1A536C5E67}" dt="2024-05-08T01:51:56.632" v="813" actId="20577"/>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addSp delSp modSp del mod modShow">
        <pc:chgData name="Giorgia Mori" userId="b9c2535d-2405-4de5-bcab-314c50006d75" providerId="ADAL" clId="{0BB5CB11-60D8-F244-9AA1-5B1A536C5E67}" dt="2024-05-14T08:26:23.289" v="1059" actId="2696"/>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picChg chg="add mod">
          <ac:chgData name="Giorgia Mori" userId="b9c2535d-2405-4de5-bcab-314c50006d75" providerId="ADAL" clId="{0BB5CB11-60D8-F244-9AA1-5B1A536C5E67}" dt="2024-05-08T10:07:23.332" v="877" actId="1076"/>
          <ac:picMkLst>
            <pc:docMk/>
            <pc:sldMk cId="1800459148" sldId="423"/>
            <ac:picMk id="5" creationId="{006BB319-241E-3617-D5FF-B630107408CF}"/>
          </ac:picMkLst>
        </pc:picChg>
        <pc:picChg chg="del mod modCrop">
          <ac:chgData name="Giorgia Mori" userId="b9c2535d-2405-4de5-bcab-314c50006d75" providerId="ADAL" clId="{0BB5CB11-60D8-F244-9AA1-5B1A536C5E67}" dt="2024-05-08T10:07:46.648" v="880" actId="21"/>
          <ac:picMkLst>
            <pc:docMk/>
            <pc:sldMk cId="1800459148" sldId="423"/>
            <ac:picMk id="7" creationId="{E6175ED7-73B5-B184-8F0C-47DD99534D63}"/>
          </ac:picMkLst>
        </pc:picChg>
        <pc:picChg chg="add mod">
          <ac:chgData name="Giorgia Mori" userId="b9c2535d-2405-4de5-bcab-314c50006d75" providerId="ADAL" clId="{0BB5CB11-60D8-F244-9AA1-5B1A536C5E67}" dt="2024-05-08T10:08:10.107" v="885" actId="1076"/>
          <ac:picMkLst>
            <pc:docMk/>
            <pc:sldMk cId="1800459148" sldId="423"/>
            <ac:picMk id="8" creationId="{19D209AF-DE11-2015-502E-F4F5F316A479}"/>
          </ac:picMkLst>
        </pc:picChg>
      </pc:sldChg>
      <pc:sldChg chg="addSp delSp modSp mod modAnim modShow modNotesTx">
        <pc:chgData name="Giorgia Mori" userId="b9c2535d-2405-4de5-bcab-314c50006d75" providerId="ADAL" clId="{0BB5CB11-60D8-F244-9AA1-5B1A536C5E67}" dt="2024-05-15T06:05:05.014" v="1178"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modSp mod">
        <pc:chgData name="Giorgia Mori" userId="b9c2535d-2405-4de5-bcab-314c50006d75" providerId="ADAL" clId="{0BB5CB11-60D8-F244-9AA1-5B1A536C5E67}" dt="2024-05-15T06:17:01.504" v="1197" actId="1076"/>
        <pc:sldMkLst>
          <pc:docMk/>
          <pc:sldMk cId="1090820978" sldId="425"/>
        </pc:sldMkLst>
        <pc:spChg chg="mod">
          <ac:chgData name="Giorgia Mori" userId="b9c2535d-2405-4de5-bcab-314c50006d75" providerId="ADAL" clId="{0BB5CB11-60D8-F244-9AA1-5B1A536C5E67}" dt="2024-05-15T06:17:01.504" v="1197" actId="1076"/>
          <ac:spMkLst>
            <pc:docMk/>
            <pc:sldMk cId="1090820978" sldId="425"/>
            <ac:spMk id="2" creationId="{42579BB9-9951-F3EA-0EDA-F417539D54A3}"/>
          </ac:spMkLst>
        </pc:spChg>
        <pc:spChg chg="mod">
          <ac:chgData name="Giorgia Mori" userId="b9c2535d-2405-4de5-bcab-314c50006d75" providerId="ADAL" clId="{0BB5CB11-60D8-F244-9AA1-5B1A536C5E67}" dt="2024-05-07T05:49:55.616" v="274" actId="2711"/>
          <ac:spMkLst>
            <pc:docMk/>
            <pc:sldMk cId="1090820978" sldId="425"/>
            <ac:spMk id="3" creationId="{E0D59872-9E1D-9F60-E5A9-96BA43C69F94}"/>
          </ac:spMkLst>
        </pc:spChg>
      </pc:sldChg>
      <pc:sldChg chg="addSp delSp modSp mod modShow modNotesTx">
        <pc:chgData name="Giorgia Mori" userId="b9c2535d-2405-4de5-bcab-314c50006d75" providerId="ADAL" clId="{0BB5CB11-60D8-F244-9AA1-5B1A536C5E67}" dt="2024-05-15T06:30:01.694" v="1242" actId="1076"/>
        <pc:sldMkLst>
          <pc:docMk/>
          <pc:sldMk cId="2547146072" sldId="427"/>
        </pc:sldMkLst>
        <pc:spChg chg="mod">
          <ac:chgData name="Giorgia Mori" userId="b9c2535d-2405-4de5-bcab-314c50006d75" providerId="ADAL" clId="{0BB5CB11-60D8-F244-9AA1-5B1A536C5E67}" dt="2024-05-15T06:30:01.694" v="1242"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del mod">
          <ac:chgData name="Giorgia Mori" userId="b9c2535d-2405-4de5-bcab-314c50006d75" providerId="ADAL" clId="{0BB5CB11-60D8-F244-9AA1-5B1A536C5E67}" dt="2024-05-15T06:29:51.276" v="1239" actId="478"/>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mod ord modNotesTx">
        <pc:chgData name="Giorgia Mori" userId="b9c2535d-2405-4de5-bcab-314c50006d75" providerId="ADAL" clId="{0BB5CB11-60D8-F244-9AA1-5B1A536C5E67}" dt="2024-05-15T06:21:20.757" v="1237" actId="14100"/>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15T06:21:20.757" v="1237" actId="14100"/>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15T06:20:45.006" v="1206" actId="1076"/>
          <ac:picMkLst>
            <pc:docMk/>
            <pc:sldMk cId="2191045404" sldId="451"/>
            <ac:picMk id="3074" creationId="{0AA35723-2768-C17E-9231-6003CC66A7A4}"/>
          </ac:picMkLst>
        </pc:picChg>
        <pc:picChg chg="add mod">
          <ac:chgData name="Giorgia Mori" userId="b9c2535d-2405-4de5-bcab-314c50006d75" providerId="ADAL" clId="{0BB5CB11-60D8-F244-9AA1-5B1A536C5E67}" dt="2024-05-15T06:20:49.347" v="1208" actId="14100"/>
          <ac:picMkLst>
            <pc:docMk/>
            <pc:sldMk cId="2191045404" sldId="451"/>
            <ac:picMk id="4098" creationId="{169610D8-1F20-3A1F-B6BD-DA11F7BC3A4A}"/>
          </ac:picMkLst>
        </pc:picChg>
      </pc:sldChg>
      <pc:sldChg chg="addSp delSp modSp mod setBg">
        <pc:chgData name="Giorgia Mori" userId="b9c2535d-2405-4de5-bcab-314c50006d75" providerId="ADAL" clId="{0BB5CB11-60D8-F244-9AA1-5B1A536C5E67}" dt="2024-05-07T05:30:09.966" v="40" actId="1076"/>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07T05:28:45.234" v="28" actId="2711"/>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Show modNotesTx">
        <pc:chgData name="Giorgia Mori" userId="b9c2535d-2405-4de5-bcab-314c50006d75" providerId="ADAL" clId="{0BB5CB11-60D8-F244-9AA1-5B1A536C5E67}" dt="2024-05-14T03:03:45.470" v="1037" actId="729"/>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8T10:08:19.350" v="886" actId="14100"/>
          <ac:picMkLst>
            <pc:docMk/>
            <pc:sldMk cId="3962747945" sldId="477"/>
            <ac:picMk id="6" creationId="{0AFB58A5-AC66-637B-FACA-B86B51432B45}"/>
          </ac:picMkLst>
        </pc:picChg>
      </pc:sldChg>
      <pc:sldChg chg="modSp add mod modShow modNotesTx">
        <pc:chgData name="Giorgia Mori" userId="b9c2535d-2405-4de5-bcab-314c50006d75" providerId="ADAL" clId="{0BB5CB11-60D8-F244-9AA1-5B1A536C5E67}" dt="2024-05-14T02:53:19.201" v="887" actId="729"/>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Show modNotesTx">
        <pc:chgData name="Giorgia Mori" userId="b9c2535d-2405-4de5-bcab-314c50006d75" providerId="ADAL" clId="{0BB5CB11-60D8-F244-9AA1-5B1A536C5E67}" dt="2024-05-14T02:54:08.869" v="895" actId="729"/>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mod setBg modNotesTx">
        <pc:chgData name="Giorgia Mori" userId="b9c2535d-2405-4de5-bcab-314c50006d75" providerId="ADAL" clId="{0BB5CB11-60D8-F244-9AA1-5B1A536C5E67}" dt="2024-05-07T07:56:26.098" v="617" actId="12"/>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Show modNotesTx">
        <pc:chgData name="Giorgia Mori" userId="b9c2535d-2405-4de5-bcab-314c50006d75" providerId="ADAL" clId="{0BB5CB11-60D8-F244-9AA1-5B1A536C5E67}" dt="2024-05-15T06:06:55.914" v="1185" actId="729"/>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ord setBg modNotesTx">
        <pc:chgData name="Giorgia Mori" userId="b9c2535d-2405-4de5-bcab-314c50006d75" providerId="ADAL" clId="{0BB5CB11-60D8-F244-9AA1-5B1A536C5E67}" dt="2024-05-08T09:57:03.999" v="819" actId="20577"/>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Chg chg="addSp delSp modSp new mod ord modAnim modShow modNotesTx">
        <pc:chgData name="Giorgia Mori" userId="b9c2535d-2405-4de5-bcab-314c50006d75" providerId="ADAL" clId="{0BB5CB11-60D8-F244-9AA1-5B1A536C5E67}" dt="2024-05-14T02:54:13.228" v="896" actId="729"/>
        <pc:sldMkLst>
          <pc:docMk/>
          <pc:sldMk cId="644673314" sldId="483"/>
        </pc:sldMkLst>
        <pc:spChg chg="del">
          <ac:chgData name="Giorgia Mori" userId="b9c2535d-2405-4de5-bcab-314c50006d75" providerId="ADAL" clId="{0BB5CB11-60D8-F244-9AA1-5B1A536C5E67}" dt="2024-05-08T01:41:35.793" v="649" actId="478"/>
          <ac:spMkLst>
            <pc:docMk/>
            <pc:sldMk cId="644673314" sldId="483"/>
            <ac:spMk id="2" creationId="{CF66AA45-A7BD-652F-730F-5BEC1BA53905}"/>
          </ac:spMkLst>
        </pc:spChg>
        <pc:spChg chg="mod">
          <ac:chgData name="Giorgia Mori" userId="b9c2535d-2405-4de5-bcab-314c50006d75" providerId="ADAL" clId="{0BB5CB11-60D8-F244-9AA1-5B1A536C5E67}" dt="2024-05-08T01:45:18.916" v="680" actId="1076"/>
          <ac:spMkLst>
            <pc:docMk/>
            <pc:sldMk cId="644673314" sldId="483"/>
            <ac:spMk id="3" creationId="{7C8C9D94-3497-33C2-B3B9-52239D2A79F7}"/>
          </ac:spMkLst>
        </pc:spChg>
        <pc:spChg chg="add">
          <ac:chgData name="Giorgia Mori" userId="b9c2535d-2405-4de5-bcab-314c50006d75" providerId="ADAL" clId="{0BB5CB11-60D8-F244-9AA1-5B1A536C5E67}" dt="2024-05-08T01:41:37.724" v="650"/>
          <ac:spMkLst>
            <pc:docMk/>
            <pc:sldMk cId="644673314" sldId="483"/>
            <ac:spMk id="4" creationId="{FE984589-191D-0232-2FBD-E0DB2D51BB58}"/>
          </ac:spMkLst>
        </pc:spChg>
        <pc:spChg chg="add">
          <ac:chgData name="Giorgia Mori" userId="b9c2535d-2405-4de5-bcab-314c50006d75" providerId="ADAL" clId="{0BB5CB11-60D8-F244-9AA1-5B1A536C5E67}" dt="2024-05-08T01:47:27.598" v="681"/>
          <ac:spMkLst>
            <pc:docMk/>
            <pc:sldMk cId="644673314" sldId="483"/>
            <ac:spMk id="6" creationId="{8C3D2602-A017-5AD5-F555-EE2CDDB29971}"/>
          </ac:spMkLst>
        </pc:spChg>
        <pc:picChg chg="add mod">
          <ac:chgData name="Giorgia Mori" userId="b9c2535d-2405-4de5-bcab-314c50006d75" providerId="ADAL" clId="{0BB5CB11-60D8-F244-9AA1-5B1A536C5E67}" dt="2024-05-08T01:45:16.622" v="679" actId="1076"/>
          <ac:picMkLst>
            <pc:docMk/>
            <pc:sldMk cId="644673314" sldId="483"/>
            <ac:picMk id="5" creationId="{A1B08906-23A1-D445-EF45-CB1EE231E623}"/>
          </ac:picMkLst>
        </pc:picChg>
        <pc:picChg chg="add mod">
          <ac:chgData name="Giorgia Mori" userId="b9c2535d-2405-4de5-bcab-314c50006d75" providerId="ADAL" clId="{0BB5CB11-60D8-F244-9AA1-5B1A536C5E67}" dt="2024-05-08T01:47:36.086" v="685" actId="1076"/>
          <ac:picMkLst>
            <pc:docMk/>
            <pc:sldMk cId="644673314" sldId="483"/>
            <ac:picMk id="7" creationId="{AF804533-9577-D4E4-4D5B-D195C21FC63D}"/>
          </ac:picMkLst>
        </pc:picChg>
      </pc:sldChg>
      <pc:sldChg chg="modSp add mod modNotesTx">
        <pc:chgData name="Giorgia Mori" userId="b9c2535d-2405-4de5-bcab-314c50006d75" providerId="ADAL" clId="{0BB5CB11-60D8-F244-9AA1-5B1A536C5E67}" dt="2024-05-15T06:05:17.238" v="1180" actId="20577"/>
        <pc:sldMkLst>
          <pc:docMk/>
          <pc:sldMk cId="67132381" sldId="484"/>
        </pc:sldMkLst>
        <pc:spChg chg="mod">
          <ac:chgData name="Giorgia Mori" userId="b9c2535d-2405-4de5-bcab-314c50006d75" providerId="ADAL" clId="{0BB5CB11-60D8-F244-9AA1-5B1A536C5E67}" dt="2024-05-14T02:53:46.693" v="894" actId="1076"/>
          <ac:spMkLst>
            <pc:docMk/>
            <pc:sldMk cId="67132381" sldId="484"/>
            <ac:spMk id="6" creationId="{905889BA-0F16-3394-ADA9-589BBA18B221}"/>
          </ac:spMkLst>
        </pc:spChg>
        <pc:picChg chg="mod">
          <ac:chgData name="Giorgia Mori" userId="b9c2535d-2405-4de5-bcab-314c50006d75" providerId="ADAL" clId="{0BB5CB11-60D8-F244-9AA1-5B1A536C5E67}" dt="2024-05-14T02:53:34.767" v="891" actId="1076"/>
          <ac:picMkLst>
            <pc:docMk/>
            <pc:sldMk cId="67132381" sldId="484"/>
            <ac:picMk id="4" creationId="{5308F0E4-4617-CA46-8B58-9ADF6A2750D7}"/>
          </ac:picMkLst>
        </pc:picChg>
      </pc:sldChg>
      <pc:sldChg chg="delSp new del mod modNotesTx">
        <pc:chgData name="Giorgia Mori" userId="b9c2535d-2405-4de5-bcab-314c50006d75" providerId="ADAL" clId="{0BB5CB11-60D8-F244-9AA1-5B1A536C5E67}" dt="2024-05-14T08:30:42.452" v="1060" actId="2696"/>
        <pc:sldMkLst>
          <pc:docMk/>
          <pc:sldMk cId="2612913869" sldId="485"/>
        </pc:sldMkLst>
        <pc:spChg chg="del">
          <ac:chgData name="Giorgia Mori" userId="b9c2535d-2405-4de5-bcab-314c50006d75" providerId="ADAL" clId="{0BB5CB11-60D8-F244-9AA1-5B1A536C5E67}" dt="2024-05-14T02:55:11.797" v="898" actId="478"/>
          <ac:spMkLst>
            <pc:docMk/>
            <pc:sldMk cId="2612913869" sldId="485"/>
            <ac:spMk id="2" creationId="{354FBDCE-CEDC-0422-EED2-96C568058B30}"/>
          </ac:spMkLst>
        </pc:spChg>
        <pc:spChg chg="del">
          <ac:chgData name="Giorgia Mori" userId="b9c2535d-2405-4de5-bcab-314c50006d75" providerId="ADAL" clId="{0BB5CB11-60D8-F244-9AA1-5B1A536C5E67}" dt="2024-05-14T02:55:13.455" v="899" actId="478"/>
          <ac:spMkLst>
            <pc:docMk/>
            <pc:sldMk cId="2612913869" sldId="485"/>
            <ac:spMk id="3" creationId="{7EEDA701-CE79-4C6B-8B9E-403C31163E39}"/>
          </ac:spMkLst>
        </pc:spChg>
      </pc:sldChg>
      <pc:sldChg chg="addSp delSp modSp new del mod modNotesTx">
        <pc:chgData name="Giorgia Mori" userId="b9c2535d-2405-4de5-bcab-314c50006d75" providerId="ADAL" clId="{0BB5CB11-60D8-F244-9AA1-5B1A536C5E67}" dt="2024-05-15T06:05:23.343" v="1181" actId="2696"/>
        <pc:sldMkLst>
          <pc:docMk/>
          <pc:sldMk cId="103613649" sldId="486"/>
        </pc:sldMkLst>
        <pc:spChg chg="del">
          <ac:chgData name="Giorgia Mori" userId="b9c2535d-2405-4de5-bcab-314c50006d75" providerId="ADAL" clId="{0BB5CB11-60D8-F244-9AA1-5B1A536C5E67}" dt="2024-05-14T02:56:21.297" v="965" actId="478"/>
          <ac:spMkLst>
            <pc:docMk/>
            <pc:sldMk cId="103613649" sldId="486"/>
            <ac:spMk id="2" creationId="{52C49E6B-78ED-EA63-D3C7-8F54938F05BD}"/>
          </ac:spMkLst>
        </pc:spChg>
        <pc:spChg chg="del">
          <ac:chgData name="Giorgia Mori" userId="b9c2535d-2405-4de5-bcab-314c50006d75" providerId="ADAL" clId="{0BB5CB11-60D8-F244-9AA1-5B1A536C5E67}" dt="2024-05-14T02:56:23.421" v="966" actId="478"/>
          <ac:spMkLst>
            <pc:docMk/>
            <pc:sldMk cId="103613649" sldId="486"/>
            <ac:spMk id="3" creationId="{9231A0BC-056B-9639-0F4C-D77F2D785B79}"/>
          </ac:spMkLst>
        </pc:spChg>
        <pc:spChg chg="add mod">
          <ac:chgData name="Giorgia Mori" userId="b9c2535d-2405-4de5-bcab-314c50006d75" providerId="ADAL" clId="{0BB5CB11-60D8-F244-9AA1-5B1A536C5E67}" dt="2024-05-14T08:46:49.247" v="1172" actId="1076"/>
          <ac:spMkLst>
            <pc:docMk/>
            <pc:sldMk cId="103613649" sldId="486"/>
            <ac:spMk id="4" creationId="{E8EDCBBB-4F55-EB88-D375-D59881BC1C5D}"/>
          </ac:spMkLst>
        </pc:spChg>
        <pc:picChg chg="add mod">
          <ac:chgData name="Giorgia Mori" userId="b9c2535d-2405-4de5-bcab-314c50006d75" providerId="ADAL" clId="{0BB5CB11-60D8-F244-9AA1-5B1A536C5E67}" dt="2024-05-14T08:47:00.428" v="1174" actId="1076"/>
          <ac:picMkLst>
            <pc:docMk/>
            <pc:sldMk cId="103613649" sldId="486"/>
            <ac:picMk id="1026" creationId="{AE0E72E1-0A61-3600-7C94-63673657EEBD}"/>
          </ac:picMkLst>
        </pc:picChg>
      </pc:sldChg>
      <pc:sldChg chg="addSp delSp modSp new del mod modNotesTx">
        <pc:chgData name="Giorgia Mori" userId="b9c2535d-2405-4de5-bcab-314c50006d75" providerId="ADAL" clId="{0BB5CB11-60D8-F244-9AA1-5B1A536C5E67}" dt="2024-05-15T06:05:25.254" v="1182" actId="2696"/>
        <pc:sldMkLst>
          <pc:docMk/>
          <pc:sldMk cId="674481461" sldId="487"/>
        </pc:sldMkLst>
        <pc:spChg chg="del">
          <ac:chgData name="Giorgia Mori" userId="b9c2535d-2405-4de5-bcab-314c50006d75" providerId="ADAL" clId="{0BB5CB11-60D8-F244-9AA1-5B1A536C5E67}" dt="2024-05-14T03:00:32.575" v="1014" actId="478"/>
          <ac:spMkLst>
            <pc:docMk/>
            <pc:sldMk cId="674481461" sldId="487"/>
            <ac:spMk id="2" creationId="{89EDCFFF-C99E-B300-7DD6-5626E1283572}"/>
          </ac:spMkLst>
        </pc:spChg>
        <pc:spChg chg="del">
          <ac:chgData name="Giorgia Mori" userId="b9c2535d-2405-4de5-bcab-314c50006d75" providerId="ADAL" clId="{0BB5CB11-60D8-F244-9AA1-5B1A536C5E67}" dt="2024-05-14T03:00:34.480" v="1015" actId="478"/>
          <ac:spMkLst>
            <pc:docMk/>
            <pc:sldMk cId="674481461" sldId="487"/>
            <ac:spMk id="3" creationId="{E903C1DF-D378-645F-40E2-C450F7F47EBC}"/>
          </ac:spMkLst>
        </pc:spChg>
        <pc:spChg chg="add">
          <ac:chgData name="Giorgia Mori" userId="b9c2535d-2405-4de5-bcab-314c50006d75" providerId="ADAL" clId="{0BB5CB11-60D8-F244-9AA1-5B1A536C5E67}" dt="2024-05-14T08:39:58.081" v="1068"/>
          <ac:spMkLst>
            <pc:docMk/>
            <pc:sldMk cId="674481461" sldId="487"/>
            <ac:spMk id="4" creationId="{FAFC4CF1-B3DB-7419-9B0D-62C7198BEA91}"/>
          </ac:spMkLst>
        </pc:spChg>
        <pc:picChg chg="add mod">
          <ac:chgData name="Giorgia Mori" userId="b9c2535d-2405-4de5-bcab-314c50006d75" providerId="ADAL" clId="{0BB5CB11-60D8-F244-9AA1-5B1A536C5E67}" dt="2024-05-14T08:40:14.724" v="1075" actId="1076"/>
          <ac:picMkLst>
            <pc:docMk/>
            <pc:sldMk cId="674481461" sldId="487"/>
            <ac:picMk id="5" creationId="{CD61101E-2421-E0DC-BCBB-81D449ACC54B}"/>
          </ac:picMkLst>
        </pc:picChg>
      </pc:sldChg>
      <pc:sldChg chg="addSp delSp add mod">
        <pc:chgData name="Giorgia Mori" userId="b9c2535d-2405-4de5-bcab-314c50006d75" providerId="ADAL" clId="{0BB5CB11-60D8-F244-9AA1-5B1A536C5E67}" dt="2024-05-14T08:26:15.356" v="1058" actId="478"/>
        <pc:sldMkLst>
          <pc:docMk/>
          <pc:sldMk cId="3121704579" sldId="488"/>
        </pc:sldMkLst>
        <pc:picChg chg="add del">
          <ac:chgData name="Giorgia Mori" userId="b9c2535d-2405-4de5-bcab-314c50006d75" providerId="ADAL" clId="{0BB5CB11-60D8-F244-9AA1-5B1A536C5E67}" dt="2024-05-14T08:26:15.356" v="1058" actId="478"/>
          <ac:picMkLst>
            <pc:docMk/>
            <pc:sldMk cId="3121704579" sldId="488"/>
            <ac:picMk id="8" creationId="{19D209AF-DE11-2015-502E-F4F5F316A479}"/>
          </ac:picMkLst>
        </pc:picChg>
      </pc:sldChg>
      <pc:sldChg chg="addSp delSp modSp add mod modNotesTx">
        <pc:chgData name="Giorgia Mori" userId="b9c2535d-2405-4de5-bcab-314c50006d75" providerId="ADAL" clId="{0BB5CB11-60D8-F244-9AA1-5B1A536C5E67}" dt="2024-05-14T08:25:52.216" v="1056" actId="14100"/>
        <pc:sldMkLst>
          <pc:docMk/>
          <pc:sldMk cId="2393890898" sldId="489"/>
        </pc:sldMkLst>
        <pc:spChg chg="mod">
          <ac:chgData name="Giorgia Mori" userId="b9c2535d-2405-4de5-bcab-314c50006d75" providerId="ADAL" clId="{0BB5CB11-60D8-F244-9AA1-5B1A536C5E67}" dt="2024-05-14T08:24:54.565" v="1047" actId="20577"/>
          <ac:spMkLst>
            <pc:docMk/>
            <pc:sldMk cId="2393890898" sldId="489"/>
            <ac:spMk id="5" creationId="{FB7A0C7D-EF9D-DD3C-58AE-6027988C106D}"/>
          </ac:spMkLst>
        </pc:spChg>
        <pc:picChg chg="add mod">
          <ac:chgData name="Giorgia Mori" userId="b9c2535d-2405-4de5-bcab-314c50006d75" providerId="ADAL" clId="{0BB5CB11-60D8-F244-9AA1-5B1A536C5E67}" dt="2024-05-14T08:25:52.216" v="1056" actId="14100"/>
          <ac:picMkLst>
            <pc:docMk/>
            <pc:sldMk cId="2393890898" sldId="489"/>
            <ac:picMk id="4" creationId="{5BEC5B15-3A16-2CF2-0A10-D2ABE7B01487}"/>
          </ac:picMkLst>
        </pc:picChg>
        <pc:picChg chg="del">
          <ac:chgData name="Giorgia Mori" userId="b9c2535d-2405-4de5-bcab-314c50006d75" providerId="ADAL" clId="{0BB5CB11-60D8-F244-9AA1-5B1A536C5E67}" dt="2024-05-14T08:24:23.527" v="1038" actId="478"/>
          <ac:picMkLst>
            <pc:docMk/>
            <pc:sldMk cId="2393890898" sldId="489"/>
            <ac:picMk id="6" creationId="{0AFB58A5-AC66-637B-FACA-B86B51432B45}"/>
          </ac:picMkLst>
        </pc:picChg>
      </pc:sldChg>
      <pc:sldChg chg="add">
        <pc:chgData name="Giorgia Mori" userId="b9c2535d-2405-4de5-bcab-314c50006d75" providerId="ADAL" clId="{0BB5CB11-60D8-F244-9AA1-5B1A536C5E67}" dt="2024-05-15T06:29:46.289" v="1238" actId="2890"/>
        <pc:sldMkLst>
          <pc:docMk/>
          <pc:sldMk cId="1762133951" sldId="490"/>
        </pc:sldMkLst>
      </pc:sldChg>
      <pc:sldChg chg="addSp delSp modSp new del mod modAnim modNotesTx">
        <pc:chgData name="Giorgia Mori" userId="b9c2535d-2405-4de5-bcab-314c50006d75" providerId="ADAL" clId="{0BB5CB11-60D8-F244-9AA1-5B1A536C5E67}" dt="2024-05-15T06:05:43.510" v="1183" actId="2696"/>
        <pc:sldMkLst>
          <pc:docMk/>
          <pc:sldMk cId="2717112572" sldId="490"/>
        </pc:sldMkLst>
        <pc:spChg chg="del">
          <ac:chgData name="Giorgia Mori" userId="b9c2535d-2405-4de5-bcab-314c50006d75" providerId="ADAL" clId="{0BB5CB11-60D8-F244-9AA1-5B1A536C5E67}" dt="2024-05-14T08:43:12.695" v="1100" actId="478"/>
          <ac:spMkLst>
            <pc:docMk/>
            <pc:sldMk cId="2717112572" sldId="490"/>
            <ac:spMk id="2" creationId="{B710B320-88D4-37A7-FD00-9F493A05B177}"/>
          </ac:spMkLst>
        </pc:spChg>
        <pc:spChg chg="del">
          <ac:chgData name="Giorgia Mori" userId="b9c2535d-2405-4de5-bcab-314c50006d75" providerId="ADAL" clId="{0BB5CB11-60D8-F244-9AA1-5B1A536C5E67}" dt="2024-05-14T08:43:10.997" v="1099" actId="478"/>
          <ac:spMkLst>
            <pc:docMk/>
            <pc:sldMk cId="2717112572" sldId="490"/>
            <ac:spMk id="3" creationId="{21D90905-35D4-70E7-745D-FA0B42717CCF}"/>
          </ac:spMkLst>
        </pc:spChg>
        <pc:spChg chg="add mod">
          <ac:chgData name="Giorgia Mori" userId="b9c2535d-2405-4de5-bcab-314c50006d75" providerId="ADAL" clId="{0BB5CB11-60D8-F244-9AA1-5B1A536C5E67}" dt="2024-05-14T08:44:00.468" v="1118" actId="1076"/>
          <ac:spMkLst>
            <pc:docMk/>
            <pc:sldMk cId="2717112572" sldId="490"/>
            <ac:spMk id="4" creationId="{F7CB6F90-B2F1-9387-B5A2-4F288D432AA7}"/>
          </ac:spMkLst>
        </pc:spChg>
        <pc:spChg chg="add mod">
          <ac:chgData name="Giorgia Mori" userId="b9c2535d-2405-4de5-bcab-314c50006d75" providerId="ADAL" clId="{0BB5CB11-60D8-F244-9AA1-5B1A536C5E67}" dt="2024-05-14T08:44:21.679" v="1131" actId="20577"/>
          <ac:spMkLst>
            <pc:docMk/>
            <pc:sldMk cId="2717112572" sldId="490"/>
            <ac:spMk id="5" creationId="{931214B3-7CB7-ECA3-BDE0-86A6535F2520}"/>
          </ac:spMkLst>
        </pc:spChg>
        <pc:spChg chg="add mod">
          <ac:chgData name="Giorgia Mori" userId="b9c2535d-2405-4de5-bcab-314c50006d75" providerId="ADAL" clId="{0BB5CB11-60D8-F244-9AA1-5B1A536C5E67}" dt="2024-05-14T08:44:29.382" v="1135" actId="20577"/>
          <ac:spMkLst>
            <pc:docMk/>
            <pc:sldMk cId="2717112572" sldId="490"/>
            <ac:spMk id="6" creationId="{6A38C171-3D95-13F8-2B62-090892CD140A}"/>
          </ac:spMkLst>
        </pc:spChg>
        <pc:spChg chg="add mod">
          <ac:chgData name="Giorgia Mori" userId="b9c2535d-2405-4de5-bcab-314c50006d75" providerId="ADAL" clId="{0BB5CB11-60D8-F244-9AA1-5B1A536C5E67}" dt="2024-05-14T08:44:36.693" v="1139" actId="20577"/>
          <ac:spMkLst>
            <pc:docMk/>
            <pc:sldMk cId="2717112572" sldId="490"/>
            <ac:spMk id="7" creationId="{74A9E4FD-AE53-E535-EC95-88A1C5CD47B1}"/>
          </ac:spMkLst>
        </pc:spChg>
        <pc:spChg chg="add del">
          <ac:chgData name="Giorgia Mori" userId="b9c2535d-2405-4de5-bcab-314c50006d75" providerId="ADAL" clId="{0BB5CB11-60D8-F244-9AA1-5B1A536C5E67}" dt="2024-05-14T08:44:58.020" v="1141" actId="22"/>
          <ac:spMkLst>
            <pc:docMk/>
            <pc:sldMk cId="2717112572" sldId="490"/>
            <ac:spMk id="9" creationId="{E58DC855-BF30-382C-A47C-00EE149307D7}"/>
          </ac:spMkLst>
        </pc:spChg>
        <pc:picChg chg="add mod">
          <ac:chgData name="Giorgia Mori" userId="b9c2535d-2405-4de5-bcab-314c50006d75" providerId="ADAL" clId="{0BB5CB11-60D8-F244-9AA1-5B1A536C5E67}" dt="2024-05-14T08:44:04.790" v="1120" actId="1076"/>
          <ac:picMkLst>
            <pc:docMk/>
            <pc:sldMk cId="2717112572" sldId="490"/>
            <ac:picMk id="3074" creationId="{ADD69BA0-C908-AD0B-89BA-F4A96205DF79}"/>
          </ac:picMkLst>
        </pc:pic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For machine learning, we typically split data into </a:t>
            </a:r>
            <a:r>
              <a:rPr lang="en-AU" b="1" i="0" dirty="0">
                <a:solidFill>
                  <a:srgbClr val="212529"/>
                </a:solidFill>
                <a:effectLst/>
                <a:highlight>
                  <a:srgbClr val="FFFFFF"/>
                </a:highlight>
                <a:latin typeface="Lato" panose="020F0502020204030203" pitchFamily="34" charset="0"/>
              </a:rPr>
              <a:t>training</a:t>
            </a:r>
            <a:r>
              <a:rPr lang="en-AU" b="0" i="0" dirty="0">
                <a:solidFill>
                  <a:srgbClr val="212529"/>
                </a:solidFill>
                <a:effectLst/>
                <a:highlight>
                  <a:srgbClr val="FFFFFF"/>
                </a:highlight>
                <a:latin typeface="Lato" panose="020F0502020204030203" pitchFamily="34" charset="0"/>
              </a:rPr>
              <a:t> and </a:t>
            </a:r>
            <a:r>
              <a:rPr lang="en-AU" b="1" i="0" dirty="0">
                <a:solidFill>
                  <a:srgbClr val="212529"/>
                </a:solidFill>
                <a:effectLst/>
                <a:highlight>
                  <a:srgbClr val="FFFFFF"/>
                </a:highlight>
                <a:latin typeface="Lato" panose="020F0502020204030203" pitchFamily="34" charset="0"/>
              </a:rPr>
              <a:t>test</a:t>
            </a:r>
            <a:r>
              <a:rPr lang="en-AU" b="0" i="0" dirty="0">
                <a:solidFill>
                  <a:srgbClr val="212529"/>
                </a:solidFill>
                <a:effectLst/>
                <a:highlight>
                  <a:srgbClr val="FFFFFF"/>
                </a:highlight>
                <a:latin typeface="Lato" panose="020F0502020204030203" pitchFamily="34" charset="0"/>
              </a:rPr>
              <a:t> sets: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training set is used to estimate model parameters;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test set is used to find an independent assessment of model performance.</a:t>
            </a:r>
          </a:p>
          <a:p>
            <a:pPr algn="l"/>
            <a:r>
              <a:rPr lang="en-AU" b="0" i="0" dirty="0">
                <a:solidFill>
                  <a:srgbClr val="212529"/>
                </a:solidFill>
                <a:effectLst/>
                <a:highlight>
                  <a:srgbClr val="FFFFFF"/>
                </a:highlight>
                <a:latin typeface="Lato" panose="020F0502020204030203" pitchFamily="34" charset="0"/>
              </a:rPr>
              <a:t>We do this because our goal is to build a model that is able to really understand the task and that is </a:t>
            </a:r>
            <a:r>
              <a:rPr lang="en-AU" b="1" i="0" dirty="0">
                <a:solidFill>
                  <a:srgbClr val="212529"/>
                </a:solidFill>
                <a:effectLst/>
                <a:highlight>
                  <a:srgbClr val="FFFFFF"/>
                </a:highlight>
                <a:latin typeface="Lato" panose="020F0502020204030203" pitchFamily="34" charset="0"/>
              </a:rPr>
              <a:t>able to generalize.</a:t>
            </a:r>
          </a:p>
          <a:p>
            <a:pPr algn="l"/>
            <a:r>
              <a:rPr lang="en-AU" b="0" i="0" dirty="0">
                <a:solidFill>
                  <a:srgbClr val="212529"/>
                </a:solidFill>
                <a:effectLst/>
                <a:highlight>
                  <a:srgbClr val="FFFFFF"/>
                </a:highlight>
                <a:latin typeface="Lato" panose="020F0502020204030203" pitchFamily="34" charset="0"/>
              </a:rPr>
              <a:t>How much data goes into the training and testing set depend on the total of number of observations, and the variability observed in the data:</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training set, a very small test set, therefore we might find a model that fits the existing data very well, but generalizes very poorly;</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testing set, this means that we might not have enough data in the training set to accurately estimate the model parameters - so the model won’t be very accurate.</a:t>
            </a:r>
          </a:p>
          <a:p>
            <a:pPr algn="l"/>
            <a:r>
              <a:rPr lang="en-AU" b="0" i="0" dirty="0">
                <a:solidFill>
                  <a:srgbClr val="212529"/>
                </a:solidFill>
                <a:effectLst/>
                <a:highlight>
                  <a:srgbClr val="FFFFFF"/>
                </a:highlight>
                <a:latin typeface="Lato" panose="020F0502020204030203" pitchFamily="34" charset="0"/>
              </a:rPr>
              <a:t>Some commonly used </a:t>
            </a:r>
            <a:r>
              <a:rPr lang="en-AU" b="0" i="0" dirty="0" err="1">
                <a:solidFill>
                  <a:srgbClr val="212529"/>
                </a:solidFill>
                <a:effectLst/>
                <a:highlight>
                  <a:srgbClr val="FFFFFF"/>
                </a:highlight>
                <a:latin typeface="Lato" panose="020F0502020204030203" pitchFamily="34" charset="0"/>
              </a:rPr>
              <a:t>cutoffs</a:t>
            </a:r>
            <a:r>
              <a:rPr lang="en-AU" b="0" i="0" dirty="0">
                <a:solidFill>
                  <a:srgbClr val="212529"/>
                </a:solidFill>
                <a:effectLst/>
                <a:highlight>
                  <a:srgbClr val="FFFFFF"/>
                </a:highlight>
                <a:latin typeface="Lato" panose="020F0502020204030203" pitchFamily="34" charset="0"/>
              </a:rPr>
              <a:t> include: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80% training / 20% testing</a:t>
            </a:r>
          </a:p>
          <a:p>
            <a:pPr algn="l"/>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10</a:t>
            </a:fld>
            <a:endParaRPr lang="en-US"/>
          </a:p>
        </p:txBody>
      </p:sp>
    </p:spTree>
    <p:extLst>
      <p:ext uri="{BB962C8B-B14F-4D97-AF65-F5344CB8AC3E}">
        <p14:creationId xmlns:p14="http://schemas.microsoft.com/office/powerpoint/2010/main" val="8500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You just trained your model one time on the whole training set and then evaluated them on the testing set. </a:t>
            </a:r>
          </a:p>
          <a:p>
            <a:pPr algn="l"/>
            <a:r>
              <a:rPr lang="en-AU" b="0" i="0" dirty="0">
                <a:solidFill>
                  <a:srgbClr val="212529"/>
                </a:solidFill>
                <a:effectLst/>
                <a:highlight>
                  <a:srgbClr val="FFFFFF"/>
                </a:highlight>
                <a:latin typeface="Lato" panose="020F0502020204030203" pitchFamily="34" charset="0"/>
              </a:rPr>
              <a:t>If we only split the data once into a training and testing set, there is a risk that our model might be overfitting to the training data and perform poorly on new data. </a:t>
            </a:r>
            <a:br>
              <a:rPr lang="en-AU" b="0" i="0" dirty="0">
                <a:solidFill>
                  <a:srgbClr val="212529"/>
                </a:solidFill>
                <a:effectLst/>
                <a:highlight>
                  <a:srgbClr val="FFFFFF"/>
                </a:highlight>
                <a:latin typeface="Lato" panose="020F0502020204030203" pitchFamily="34" charset="0"/>
              </a:rPr>
            </a:br>
            <a:endParaRPr lang="en-AU" b="0" i="0" dirty="0">
              <a:solidFill>
                <a:srgbClr val="212529"/>
              </a:solidFill>
              <a:effectLst/>
              <a:highlight>
                <a:srgbClr val="FFFFFF"/>
              </a:highlight>
              <a:latin typeface="Lato" panose="020F0502020204030203" pitchFamily="34" charset="0"/>
            </a:endParaRPr>
          </a:p>
          <a:p>
            <a:pPr algn="l"/>
            <a:r>
              <a:rPr lang="en-AU" b="0" i="0" dirty="0">
                <a:solidFill>
                  <a:srgbClr val="212529"/>
                </a:solidFill>
                <a:effectLst/>
                <a:highlight>
                  <a:srgbClr val="FFFFFF"/>
                </a:highlight>
                <a:latin typeface="Lato" panose="020F0502020204030203" pitchFamily="34" charset="0"/>
              </a:rPr>
              <a:t>To overcome this, we can use a technique called cross-validation, which involves splitting the training data into multiple subsets, or “folds”, and </a:t>
            </a:r>
            <a:r>
              <a:rPr lang="en-AU" b="1" i="0" dirty="0">
                <a:solidFill>
                  <a:srgbClr val="212529"/>
                </a:solidFill>
                <a:effectLst/>
                <a:highlight>
                  <a:srgbClr val="FFFFFF"/>
                </a:highlight>
                <a:latin typeface="Lato" panose="020F0502020204030203" pitchFamily="34" charset="0"/>
              </a:rPr>
              <a:t>training and testing the model on each fold</a:t>
            </a:r>
            <a:r>
              <a:rPr lang="en-AU" b="0" i="0" dirty="0">
                <a:solidFill>
                  <a:srgbClr val="212529"/>
                </a:solidFill>
                <a:effectLst/>
                <a:highlight>
                  <a:srgbClr val="FFFFFF"/>
                </a:highlight>
                <a:latin typeface="Lato" panose="020F0502020204030203" pitchFamily="34" charset="0"/>
              </a:rPr>
              <a:t>.</a:t>
            </a:r>
          </a:p>
          <a:p>
            <a:pPr algn="l"/>
            <a:r>
              <a:rPr lang="en-AU" b="0" i="0" dirty="0">
                <a:solidFill>
                  <a:srgbClr val="212529"/>
                </a:solidFill>
                <a:effectLst/>
                <a:highlight>
                  <a:srgbClr val="FFFFFF"/>
                </a:highlight>
                <a:latin typeface="Lato" panose="020F0502020204030203" pitchFamily="34" charset="0"/>
              </a:rPr>
              <a:t>,so that each fold is used as the testing set once. We then average the performance of the model across all k folds to get an estimate of its generalization performance.</a:t>
            </a:r>
          </a:p>
          <a:p>
            <a:pPr algn="l"/>
            <a:r>
              <a:rPr lang="en-AU" b="0" i="0" dirty="0">
                <a:solidFill>
                  <a:srgbClr val="212529"/>
                </a:solidFill>
                <a:effectLst/>
                <a:highlight>
                  <a:srgbClr val="FFFFFF"/>
                </a:highlight>
                <a:latin typeface="Lato" panose="020F0502020204030203" pitchFamily="34" charset="0"/>
              </a:rPr>
              <a:t>By using cross-validation, we can get a more accurate estimate of how well our model will perform on new, unseen data, and we can avoid overfitting to the training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11</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12</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13</a:t>
            </a:fld>
            <a:endParaRPr lang="en-US"/>
          </a:p>
        </p:txBody>
      </p:sp>
    </p:spTree>
    <p:extLst>
      <p:ext uri="{BB962C8B-B14F-4D97-AF65-F5344CB8AC3E}">
        <p14:creationId xmlns:p14="http://schemas.microsoft.com/office/powerpoint/2010/main" val="71371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14</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a:t>
            </a:r>
          </a:p>
        </p:txBody>
      </p:sp>
      <p:sp>
        <p:nvSpPr>
          <p:cNvPr id="4" name="Slide Number Placeholder 3"/>
          <p:cNvSpPr>
            <a:spLocks noGrp="1"/>
          </p:cNvSpPr>
          <p:nvPr>
            <p:ph type="sldNum" sz="quarter" idx="5"/>
          </p:nvPr>
        </p:nvSpPr>
        <p:spPr/>
        <p:txBody>
          <a:bodyPr/>
          <a:lstStyle/>
          <a:p>
            <a:fld id="{0D1E54C2-E970-D74E-A0B0-616948416249}" type="slidenum">
              <a:rPr lang="en-US" smtClean="0"/>
              <a:t>15</a:t>
            </a:fld>
            <a:endParaRPr lang="en-US"/>
          </a:p>
        </p:txBody>
      </p:sp>
    </p:spTree>
    <p:extLst>
      <p:ext uri="{BB962C8B-B14F-4D97-AF65-F5344CB8AC3E}">
        <p14:creationId xmlns:p14="http://schemas.microsoft.com/office/powerpoint/2010/main" val="174055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96320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C4043"/>
                </a:solidFill>
                <a:effectLst/>
                <a:highlight>
                  <a:srgbClr val="FFFFFF"/>
                </a:highlight>
                <a:latin typeface="Inter"/>
              </a:rPr>
              <a:t>The objective of the dataset is to diagnostically predict whether or not a patient has diabetes, based on certain diagnostic measurements included in the dataset. </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4426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4" pitchFamily="34" charset="0"/>
              </a:rPr>
              <a:t>Today you are going to build a linear regression model.</a:t>
            </a:r>
          </a:p>
          <a:p>
            <a:pPr algn="l"/>
            <a:r>
              <a:rPr lang="en-AU" b="0" i="0" dirty="0">
                <a:solidFill>
                  <a:srgbClr val="212529"/>
                </a:solidFill>
                <a:effectLst/>
                <a:highlight>
                  <a:srgbClr val="FFFFFF"/>
                </a:highlight>
                <a:latin typeface="Lato" panose="020F0502020204030204" pitchFamily="34" charset="0"/>
              </a:rPr>
              <a:t>In a linear model, we assume that there is a linear relationship between the input variable(s) and the output variable. This means that as the input variable(s) increase or decrease, the output variable changes in a straight line.</a:t>
            </a:r>
          </a:p>
          <a:p>
            <a:pPr algn="l"/>
            <a:endParaRPr lang="en-AU" b="0" i="0" dirty="0">
              <a:solidFill>
                <a:srgbClr val="212529"/>
              </a:solidFill>
              <a:effectLst/>
              <a:highlight>
                <a:srgbClr val="FFFFFF"/>
              </a:highlight>
              <a:latin typeface="Lato" panose="020F0502020204030204" pitchFamily="34" charset="0"/>
            </a:endParaRPr>
          </a:p>
          <a:p>
            <a:pPr algn="l"/>
            <a:r>
              <a:rPr lang="en-AU" b="0" i="0" dirty="0">
                <a:solidFill>
                  <a:srgbClr val="212529"/>
                </a:solidFill>
                <a:effectLst/>
                <a:highlight>
                  <a:srgbClr val="FFFFFF"/>
                </a:highlight>
                <a:latin typeface="Lato" panose="020F0502020204030203" pitchFamily="34" charset="0"/>
              </a:rPr>
              <a:t>Imagine you have a scatter plot with your data points all over it. A linear model is like drawing a straight line through the scatter plot that best fits all the points. The slope and intercept of this line are chosen in such a way that the distance between the line and all the points is minimized. This line is then used to predict the output for new input values.</a:t>
            </a:r>
          </a:p>
          <a:p>
            <a:r>
              <a:rPr lang="en-US" dirty="0"/>
              <a:t>You are going to do this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221378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it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8</a:t>
            </a:fld>
            <a:endParaRPr lang="en-US"/>
          </a:p>
        </p:txBody>
      </p:sp>
    </p:spTree>
    <p:extLst>
      <p:ext uri="{BB962C8B-B14F-4D97-AF65-F5344CB8AC3E}">
        <p14:creationId xmlns:p14="http://schemas.microsoft.com/office/powerpoint/2010/main" val="17654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51958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3.xml"/><Relationship Id="rId1" Type="http://schemas.openxmlformats.org/officeDocument/2006/relationships/themeOverride" Target="../theme/themeOverride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C821D-E920-26B4-23E8-D53F1F87EBE6}"/>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Data Splitting and Spending</a:t>
            </a:r>
          </a:p>
        </p:txBody>
      </p:sp>
      <p:pic>
        <p:nvPicPr>
          <p:cNvPr id="5" name="Picture 4">
            <a:extLst>
              <a:ext uri="{FF2B5EF4-FFF2-40B4-BE49-F238E27FC236}">
                <a16:creationId xmlns:a16="http://schemas.microsoft.com/office/drawing/2014/main" id="{65ADC95A-A63D-519E-3D21-5B76EB3A5CEB}"/>
              </a:ext>
            </a:extLst>
          </p:cNvPr>
          <p:cNvPicPr>
            <a:picLocks noChangeAspect="1"/>
          </p:cNvPicPr>
          <p:nvPr/>
        </p:nvPicPr>
        <p:blipFill>
          <a:blip r:embed="rId4"/>
          <a:stretch>
            <a:fillRect/>
          </a:stretch>
        </p:blipFill>
        <p:spPr>
          <a:xfrm>
            <a:off x="2209800" y="2691277"/>
            <a:ext cx="7772400" cy="3588634"/>
          </a:xfrm>
          <a:prstGeom prst="rect">
            <a:avLst/>
          </a:prstGeom>
        </p:spPr>
      </p:pic>
      <p:pic>
        <p:nvPicPr>
          <p:cNvPr id="7" name="Picture 6">
            <a:extLst>
              <a:ext uri="{FF2B5EF4-FFF2-40B4-BE49-F238E27FC236}">
                <a16:creationId xmlns:a16="http://schemas.microsoft.com/office/drawing/2014/main" id="{FD3085DB-304F-6BD5-DA82-93701D3D8657}"/>
              </a:ext>
            </a:extLst>
          </p:cNvPr>
          <p:cNvPicPr>
            <a:picLocks noChangeAspect="1"/>
          </p:cNvPicPr>
          <p:nvPr/>
        </p:nvPicPr>
        <p:blipFill>
          <a:blip r:embed="rId5"/>
          <a:stretch>
            <a:fillRect/>
          </a:stretch>
        </p:blipFill>
        <p:spPr>
          <a:xfrm>
            <a:off x="1352550" y="1308797"/>
            <a:ext cx="7772400" cy="1203890"/>
          </a:xfrm>
          <a:prstGeom prst="rect">
            <a:avLst/>
          </a:prstGeom>
        </p:spPr>
      </p:pic>
      <p:sp>
        <p:nvSpPr>
          <p:cNvPr id="8" name="TextBox 7">
            <a:extLst>
              <a:ext uri="{FF2B5EF4-FFF2-40B4-BE49-F238E27FC236}">
                <a16:creationId xmlns:a16="http://schemas.microsoft.com/office/drawing/2014/main" id="{22FD8139-6DD0-D20D-1A23-F65E60BB3808}"/>
              </a:ext>
            </a:extLst>
          </p:cNvPr>
          <p:cNvSpPr txBox="1"/>
          <p:nvPr/>
        </p:nvSpPr>
        <p:spPr>
          <a:xfrm>
            <a:off x="8979430" y="1449077"/>
            <a:ext cx="2977097" cy="923330"/>
          </a:xfrm>
          <a:prstGeom prst="rect">
            <a:avLst/>
          </a:prstGeom>
          <a:noFill/>
        </p:spPr>
        <p:txBody>
          <a:bodyPr wrap="none" rtlCol="0">
            <a:spAutoFit/>
          </a:bodyPr>
          <a:lstStyle/>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80% training / 20% testing</a:t>
            </a:r>
          </a:p>
        </p:txBody>
      </p:sp>
    </p:spTree>
    <p:extLst>
      <p:ext uri="{BB962C8B-B14F-4D97-AF65-F5344CB8AC3E}">
        <p14:creationId xmlns:p14="http://schemas.microsoft.com/office/powerpoint/2010/main" val="201785971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yperparameter Tuning in Machine Learning Using Bayesian Optimization | by  Linmarsirait | Medium">
            <a:extLst>
              <a:ext uri="{FF2B5EF4-FFF2-40B4-BE49-F238E27FC236}">
                <a16:creationId xmlns:a16="http://schemas.microsoft.com/office/drawing/2014/main" id="{169610D8-1F20-3A1F-B6BD-DA11F7BC3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45"/>
          <a:stretch/>
        </p:blipFill>
        <p:spPr bwMode="auto">
          <a:xfrm>
            <a:off x="8057174" y="8063"/>
            <a:ext cx="4134826" cy="209258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7837729" cy="647183"/>
          </a:xfrm>
        </p:spPr>
        <p:txBody>
          <a:bodyPr/>
          <a:lstStyle/>
          <a:p>
            <a:r>
              <a:rPr lang="en-US" dirty="0">
                <a:solidFill>
                  <a:srgbClr val="002060"/>
                </a:solidFill>
                <a:latin typeface="Arial" panose="020B0604020202020204" pitchFamily="34" charset="0"/>
                <a:cs typeface="Arial" panose="020B0604020202020204" pitchFamily="34" charset="0"/>
              </a:rPr>
              <a:t>Resampling –  cross-validation &amp; hyperparameter tuning </a:t>
            </a:r>
          </a:p>
          <a:p>
            <a:endParaRPr lang="en-US" dirty="0"/>
          </a:p>
        </p:txBody>
      </p:sp>
      <p:pic>
        <p:nvPicPr>
          <p:cNvPr id="3074" name="Picture 2" descr="K-Fold Cross Validation Overview">
            <a:extLst>
              <a:ext uri="{FF2B5EF4-FFF2-40B4-BE49-F238E27FC236}">
                <a16:creationId xmlns:a16="http://schemas.microsoft.com/office/drawing/2014/main" id="{0AA35723-2768-C17E-9231-6003CC66A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22" y="1845544"/>
            <a:ext cx="11530013" cy="46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3178031" y="2967168"/>
            <a:ext cx="583593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spTree>
    <p:extLst>
      <p:ext uri="{BB962C8B-B14F-4D97-AF65-F5344CB8AC3E}">
        <p14:creationId xmlns:p14="http://schemas.microsoft.com/office/powerpoint/2010/main" val="254714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176213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342265" indent="-342265">
              <a:buFont typeface="Calibri" charset="0"/>
              <a:buChar char="-"/>
            </a:pPr>
            <a:r>
              <a:rPr lang="en-AU" b="0" i="0" u="none" strike="noStrike" dirty="0">
                <a:effectLst/>
                <a:latin typeface="Arial" panose="020B0604020202020204" pitchFamily="34" charset="0"/>
                <a:ea typeface="ＭＳ Ｐゴシック"/>
                <a:cs typeface="Arial" panose="020B0604020202020204" pitchFamily="34" charset="0"/>
              </a:rPr>
              <a:t>Form “teams” </a:t>
            </a:r>
            <a:r>
              <a:rPr lang="en-AU" b="0" dirty="0">
                <a:latin typeface="Arial" panose="020B0604020202020204" pitchFamily="34" charset="0"/>
                <a:ea typeface="ＭＳ Ｐゴシック"/>
                <a:cs typeface="Arial" panose="020B0604020202020204" pitchFamily="34" charset="0"/>
              </a:rPr>
              <a:t>within your table</a:t>
            </a:r>
            <a:r>
              <a:rPr lang="en-AU" b="0" i="0" u="none" strike="noStrike" dirty="0">
                <a:effectLst/>
                <a:latin typeface="Arial" panose="020B0604020202020204" pitchFamily="34" charset="0"/>
                <a:ea typeface="ＭＳ Ｐゴシック"/>
                <a:cs typeface="Arial" panose="020B0604020202020204" pitchFamily="34" charset="0"/>
              </a:rPr>
              <a:t>;</a:t>
            </a:r>
            <a:endParaRPr lang="en-US" dirty="0">
              <a:latin typeface="Arial" panose="020B0604020202020204" pitchFamily="34" charset="0"/>
              <a:cs typeface="Arial" panose="020B0604020202020204" pitchFamily="34" charset="0"/>
            </a:endParaRPr>
          </a:p>
          <a:p>
            <a:pPr marL="342265" indent="-342265" algn="l"/>
            <a:r>
              <a:rPr lang="en-AU" b="0" i="0" u="none" strike="noStrike" dirty="0">
                <a:effectLst/>
                <a:latin typeface="Arial" panose="020B0604020202020204" pitchFamily="34" charset="0"/>
                <a:ea typeface="ＭＳ Ｐゴシック"/>
                <a:cs typeface="Arial" panose="020B0604020202020204" pitchFamily="34" charset="0"/>
              </a:rPr>
              <a:t>Share your backgrounds with R, data, and Machine Learning; </a:t>
            </a:r>
          </a:p>
          <a:p>
            <a:pPr marL="342265" indent="-342265" algn="l"/>
            <a:r>
              <a:rPr lang="en-AU" b="0" dirty="0">
                <a:latin typeface="Arial" panose="020B0604020202020204" pitchFamily="34" charset="0"/>
                <a:ea typeface="ＭＳ Ｐゴシック"/>
                <a:cs typeface="Arial" panose="020B0604020202020204" pitchFamily="34" charset="0"/>
              </a:rPr>
              <a:t>Start the tutorial!</a:t>
            </a:r>
            <a:endParaRPr lang="en-AU" b="0" i="0" u="none" strike="noStrike" dirty="0">
              <a:effectLst/>
              <a:latin typeface="Arial" panose="020B0604020202020204" pitchFamily="34" charset="0"/>
              <a:ea typeface="ＭＳ Ｐゴシック"/>
              <a:cs typeface="Arial" panose="020B0604020202020204" pitchFamily="34" charset="0"/>
            </a:endParaRPr>
          </a:p>
          <a:p>
            <a:pPr marL="342265" indent="-342265"/>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5" name="Picture 4" descr="A close-up of a text&#10;&#10;Description automatically generated">
            <a:extLst>
              <a:ext uri="{FF2B5EF4-FFF2-40B4-BE49-F238E27FC236}">
                <a16:creationId xmlns:a16="http://schemas.microsoft.com/office/drawing/2014/main" id="{006BB319-241E-3617-D5FF-B630107408CF}"/>
              </a:ext>
            </a:extLst>
          </p:cNvPr>
          <p:cNvPicPr>
            <a:picLocks noChangeAspect="1"/>
          </p:cNvPicPr>
          <p:nvPr/>
        </p:nvPicPr>
        <p:blipFill>
          <a:blip r:embed="rId2"/>
          <a:stretch>
            <a:fillRect/>
          </a:stretch>
        </p:blipFill>
        <p:spPr>
          <a:xfrm>
            <a:off x="478367" y="3742533"/>
            <a:ext cx="8036182" cy="1088071"/>
          </a:xfrm>
          <a:prstGeom prst="rect">
            <a:avLst/>
          </a:prstGeom>
        </p:spPr>
      </p:pic>
      <p:pic>
        <p:nvPicPr>
          <p:cNvPr id="8" name="Picture 7">
            <a:extLst>
              <a:ext uri="{FF2B5EF4-FFF2-40B4-BE49-F238E27FC236}">
                <a16:creationId xmlns:a16="http://schemas.microsoft.com/office/drawing/2014/main" id="{19D209AF-DE11-2015-502E-F4F5F316A479}"/>
              </a:ext>
            </a:extLst>
          </p:cNvPr>
          <p:cNvPicPr>
            <a:picLocks noChangeAspect="1"/>
          </p:cNvPicPr>
          <p:nvPr/>
        </p:nvPicPr>
        <p:blipFill>
          <a:blip r:embed="rId3"/>
          <a:stretch>
            <a:fillRect/>
          </a:stretch>
        </p:blipFill>
        <p:spPr>
          <a:xfrm>
            <a:off x="483962" y="5040672"/>
            <a:ext cx="8030587" cy="959338"/>
          </a:xfrm>
          <a:prstGeom prst="rect">
            <a:avLst/>
          </a:prstGeom>
        </p:spPr>
      </p:pic>
    </p:spTree>
    <p:extLst>
      <p:ext uri="{BB962C8B-B14F-4D97-AF65-F5344CB8AC3E}">
        <p14:creationId xmlns:p14="http://schemas.microsoft.com/office/powerpoint/2010/main" val="312170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179054" cy="5134883"/>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19</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June 2024 - 2pm</a:t>
            </a:r>
          </a:p>
        </p:txBody>
      </p:sp>
      <p:pic>
        <p:nvPicPr>
          <p:cNvPr id="4" name="Picture 3" descr="A qr code with blue squares&#10;&#10;Description automatically generated">
            <a:extLst>
              <a:ext uri="{FF2B5EF4-FFF2-40B4-BE49-F238E27FC236}">
                <a16:creationId xmlns:a16="http://schemas.microsoft.com/office/drawing/2014/main" id="{5BEC5B15-3A16-2CF2-0A10-D2ABE7B01487}"/>
              </a:ext>
            </a:extLst>
          </p:cNvPr>
          <p:cNvPicPr>
            <a:picLocks noChangeAspect="1"/>
          </p:cNvPicPr>
          <p:nvPr/>
        </p:nvPicPr>
        <p:blipFill>
          <a:blip r:embed="rId7"/>
          <a:stretch>
            <a:fillRect/>
          </a:stretch>
        </p:blipFill>
        <p:spPr>
          <a:xfrm>
            <a:off x="6285717" y="768400"/>
            <a:ext cx="5465560" cy="5489323"/>
          </a:xfrm>
          <a:prstGeom prst="rect">
            <a:avLst/>
          </a:prstGeom>
        </p:spPr>
      </p:pic>
    </p:spTree>
    <p:extLst>
      <p:ext uri="{BB962C8B-B14F-4D97-AF65-F5344CB8AC3E}">
        <p14:creationId xmlns:p14="http://schemas.microsoft.com/office/powerpoint/2010/main" val="239389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1544595" y="2755557"/>
            <a:ext cx="2817340" cy="1927655"/>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671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C9D94-3497-33C2-B3B9-52239D2A79F7}"/>
              </a:ext>
            </a:extLst>
          </p:cNvPr>
          <p:cNvSpPr>
            <a:spLocks noGrp="1"/>
          </p:cNvSpPr>
          <p:nvPr>
            <p:ph type="title"/>
          </p:nvPr>
        </p:nvSpPr>
        <p:spPr>
          <a:xfrm>
            <a:off x="561494" y="323521"/>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Linear regression </a:t>
            </a:r>
          </a:p>
        </p:txBody>
      </p:sp>
      <p:pic>
        <p:nvPicPr>
          <p:cNvPr id="5" name="Picture 4">
            <a:extLst>
              <a:ext uri="{FF2B5EF4-FFF2-40B4-BE49-F238E27FC236}">
                <a16:creationId xmlns:a16="http://schemas.microsoft.com/office/drawing/2014/main" id="{A1B08906-23A1-D445-EF45-CB1EE231E623}"/>
              </a:ext>
            </a:extLst>
          </p:cNvPr>
          <p:cNvPicPr>
            <a:picLocks noChangeAspect="1"/>
          </p:cNvPicPr>
          <p:nvPr/>
        </p:nvPicPr>
        <p:blipFill>
          <a:blip r:embed="rId3"/>
          <a:stretch>
            <a:fillRect/>
          </a:stretch>
        </p:blipFill>
        <p:spPr>
          <a:xfrm>
            <a:off x="312113" y="1252196"/>
            <a:ext cx="5318206" cy="5403921"/>
          </a:xfrm>
          <a:prstGeom prst="rect">
            <a:avLst/>
          </a:prstGeom>
        </p:spPr>
      </p:pic>
      <p:pic>
        <p:nvPicPr>
          <p:cNvPr id="7" name="Picture 6">
            <a:extLst>
              <a:ext uri="{FF2B5EF4-FFF2-40B4-BE49-F238E27FC236}">
                <a16:creationId xmlns:a16="http://schemas.microsoft.com/office/drawing/2014/main" id="{AF804533-9577-D4E4-4D5B-D195C21FC63D}"/>
              </a:ext>
            </a:extLst>
          </p:cNvPr>
          <p:cNvPicPr>
            <a:picLocks noChangeAspect="1"/>
          </p:cNvPicPr>
          <p:nvPr/>
        </p:nvPicPr>
        <p:blipFill>
          <a:blip r:embed="rId4"/>
          <a:stretch>
            <a:fillRect/>
          </a:stretch>
        </p:blipFill>
        <p:spPr>
          <a:xfrm>
            <a:off x="5795699" y="1118496"/>
            <a:ext cx="6205306" cy="4432361"/>
          </a:xfrm>
          <a:prstGeom prst="rect">
            <a:avLst/>
          </a:prstGeom>
        </p:spPr>
      </p:pic>
    </p:spTree>
    <p:extLst>
      <p:ext uri="{BB962C8B-B14F-4D97-AF65-F5344CB8AC3E}">
        <p14:creationId xmlns:p14="http://schemas.microsoft.com/office/powerpoint/2010/main" val="64467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a:xfrm>
            <a:off x="478367" y="1297118"/>
            <a:ext cx="11104033" cy="4767263"/>
          </a:xfrm>
        </p:spPr>
        <p:txBody>
          <a:bodyPr/>
          <a:lstStyle/>
          <a:p>
            <a:pPr marL="0" indent="0" algn="l" fontAlgn="base">
              <a:buNone/>
            </a:pPr>
            <a:r>
              <a:rPr lang="en-AU" b="0" i="0" dirty="0">
                <a:solidFill>
                  <a:srgbClr val="1A162D"/>
                </a:solidFill>
                <a:effectLst/>
                <a:latin typeface="Arial" panose="020B0604020202020204" pitchFamily="34" charset="0"/>
                <a:cs typeface="Arial" panose="020B0604020202020204" pitchFamily="34" charset="0"/>
              </a:rPr>
              <a:t>Part of any modelling process is:</a:t>
            </a:r>
          </a:p>
          <a:p>
            <a:pPr marL="0" indent="0" algn="l" fontAlgn="base">
              <a:buNone/>
            </a:pPr>
            <a:endParaRPr lang="en-AU" b="0" i="0" dirty="0">
              <a:solidFill>
                <a:srgbClr val="1A162D"/>
              </a:solidFill>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dirty="0">
                <a:solidFill>
                  <a:srgbClr val="1A162D"/>
                </a:solidFill>
                <a:latin typeface="Arial" panose="020B0604020202020204" pitchFamily="34" charset="0"/>
                <a:cs typeface="Arial" panose="020B0604020202020204" pitchFamily="34" charset="0"/>
              </a:rPr>
              <a:t>Exploratory Data Analysis (EDA)</a:t>
            </a:r>
          </a:p>
          <a:p>
            <a:pPr algn="l" fontAlgn="base">
              <a:buFont typeface="Arial" panose="020B0604020202020204" pitchFamily="34" charset="0"/>
              <a:buChar char="•"/>
            </a:pPr>
            <a:r>
              <a:rPr lang="en-AU" b="0" i="1" dirty="0">
                <a:solidFill>
                  <a:srgbClr val="1A162D"/>
                </a:solidFill>
                <a:latin typeface="Arial" panose="020B0604020202020204" pitchFamily="34" charset="0"/>
                <a:cs typeface="Arial" panose="020B0604020202020204" pitchFamily="34" charset="0"/>
              </a:rPr>
              <a:t>Splitting your data into training and </a:t>
            </a:r>
            <a:r>
              <a:rPr lang="en-AU" b="0" i="1" dirty="0">
                <a:solidFill>
                  <a:srgbClr val="1A162D"/>
                </a:solidFill>
                <a:effectLst/>
                <a:latin typeface="Arial" panose="020B0604020202020204" pitchFamily="34" charset="0"/>
                <a:cs typeface="Arial" panose="020B0604020202020204" pitchFamily="34" charset="0"/>
              </a:rPr>
              <a:t>test set</a:t>
            </a:r>
          </a:p>
          <a:p>
            <a:pPr algn="l" fontAlgn="base">
              <a:buFont typeface="Arial" panose="020B0604020202020204" pitchFamily="34" charset="0"/>
              <a:buChar char="•"/>
            </a:pPr>
            <a:r>
              <a:rPr lang="en-AU"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Building/Fitting models</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spTree>
    <p:extLst>
      <p:ext uri="{BB962C8B-B14F-4D97-AF65-F5344CB8AC3E}">
        <p14:creationId xmlns:p14="http://schemas.microsoft.com/office/powerpoint/2010/main" val="1090820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ppt/theme/themeOverride2.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16483</TotalTime>
  <Words>1706</Words>
  <Application>Microsoft Macintosh PowerPoint</Application>
  <PresentationFormat>Widescreen</PresentationFormat>
  <Paragraphs>141</Paragraphs>
  <Slides>18</Slides>
  <Notes>17</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-apple-system</vt:lpstr>
      <vt:lpstr>Arial</vt:lpstr>
      <vt:lpstr>Calibri</vt:lpstr>
      <vt:lpstr>Calibri Light</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PowerPoint Presentation</vt:lpstr>
      <vt:lpstr>The Ames Housing dataset</vt:lpstr>
      <vt:lpstr>Linear regression </vt:lpstr>
      <vt:lpstr>Tidymodels</vt:lpstr>
      <vt:lpstr>The whole game</vt:lpstr>
      <vt:lpstr>Data Splitting and Spending</vt:lpstr>
      <vt:lpstr>Resampling –  cross-validation &amp; hyperparameter tuning  </vt:lpstr>
      <vt:lpstr>How to use the tutorial</vt:lpstr>
      <vt:lpstr>How to use the tutorial</vt:lpstr>
      <vt:lpstr>How to use the tutorial</vt:lpstr>
      <vt:lpstr>Asking for Help</vt:lpstr>
      <vt:lpstr>Your turn!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2024-05-15T06:30:06Z</dcterms:modified>
</cp:coreProperties>
</file>